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2" r:id="rId5"/>
    <p:sldId id="266" r:id="rId6"/>
    <p:sldId id="263" r:id="rId7"/>
    <p:sldId id="264" r:id="rId8"/>
    <p:sldId id="265" r:id="rId9"/>
    <p:sldId id="26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08B06-CB82-45E6-99B6-EC5711BEB207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4B24B-7B4D-4807-AAC8-0CC188D4A9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14B75-689E-4CC2-81B3-9161615F363A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B869-B67A-46EC-A4B1-2AA827AA88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A8A7E-1C68-4295-9E22-D48EBC2C64AC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36242-F5BA-4E47-A70E-883552C43A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BA2C-A188-458A-993B-D60B4E3BC6FB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2E90-5053-4AC3-B06C-16D67EEE55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CF6ED-D8F5-4221-AD12-983BAD516606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0E8E5-2989-4CAE-85A5-BA1EED8FDE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048BB-394F-4677-9C24-A304597D3FBF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0554B-E225-4A81-85E9-D9BEFF8B5B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FE0D8-34E9-4BE8-B043-0CF764D7C88F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93FA-45E0-45C5-B89E-064B4EA612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F2DE3-295D-460E-9658-88B56A06324B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8A4DF-8830-4A9E-9266-9830B75B98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4C63-383C-442F-B6F8-AAC2FD01B812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A3FA2-C5AF-4EE2-B7CA-81ADF4A759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22EAB-3874-4739-A629-98AA87427D44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DBE0-F405-4E19-B1A1-14838C873E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04E1-ECFF-481B-86E2-C866E768AC6F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B549-9CC9-42C2-835F-E7D9AD4DD7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499F96F-3147-4B5A-9AFB-FD2A9065FBEF}" type="datetimeFigureOut">
              <a:rPr lang="zh-CN" altLang="en-US"/>
              <a:pPr>
                <a:defRPr/>
              </a:pPr>
              <a:t>2018/7/19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EE43A3-BF86-4529-929E-0F3F949B90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755650" y="1628775"/>
            <a:ext cx="7772400" cy="2808288"/>
          </a:xfrm>
        </p:spPr>
        <p:txBody>
          <a:bodyPr/>
          <a:lstStyle/>
          <a:p>
            <a:pPr eaLnBrk="1" hangingPunct="1"/>
            <a:r>
              <a:rPr lang="en-US" altLang="zh-CN" sz="2400" b="1" smtClean="0"/>
              <a:t>2017</a:t>
            </a:r>
            <a:r>
              <a:rPr lang="zh-CN" altLang="en-US" sz="2400" b="1" smtClean="0"/>
              <a:t>级</a:t>
            </a:r>
            <a:r>
              <a:rPr lang="en-US" altLang="zh-CN" sz="2400" b="1" smtClean="0"/>
              <a:t>MBA《</a:t>
            </a:r>
            <a:r>
              <a:rPr lang="zh-CN" altLang="en-US" sz="2400" b="1" smtClean="0"/>
              <a:t>创业投资理论与实务</a:t>
            </a:r>
            <a:r>
              <a:rPr lang="en-US" altLang="zh-CN" sz="2400" b="1" smtClean="0"/>
              <a:t>》</a:t>
            </a:r>
            <a:r>
              <a:rPr lang="zh-CN" altLang="en-US" sz="2400" b="1" smtClean="0"/>
              <a:t>课程                                     期末立项报告写作要求</a:t>
            </a:r>
            <a:endParaRPr lang="en-US" altLang="zh-CN" sz="2400" b="1" smtClean="0"/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900113" y="3500438"/>
            <a:ext cx="7772400" cy="12969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zh-CN" altLang="en-US" sz="36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九、财务状况</a:t>
            </a:r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2800" smtClean="0"/>
              <a:t>近三年主要财务指标</a:t>
            </a:r>
            <a:endParaRPr lang="en-US" altLang="zh-CN" sz="2800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总资产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总负债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所有者权益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销售收入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净利润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毛利率</a:t>
            </a:r>
            <a:endParaRPr lang="zh-CN" altLang="zh-CN" sz="2800" b="1" smtClean="0"/>
          </a:p>
          <a:p>
            <a:pPr eaLnBrk="1" hangingPunct="1">
              <a:buFont typeface="Arial" charset="0"/>
              <a:buNone/>
            </a:pPr>
            <a:endParaRPr lang="zh-CN" altLang="zh-CN" sz="2800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十、融资需求和盈利预测</a:t>
            </a: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融资金额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融资用途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融资完成后的盈利预测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预测依据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是否接受对赌和回购条款</a:t>
            </a:r>
            <a:endParaRPr lang="zh-CN" altLang="zh-CN" sz="28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十一、投资亮点和风险分析</a:t>
            </a:r>
          </a:p>
        </p:txBody>
      </p:sp>
      <p:sp>
        <p:nvSpPr>
          <p:cNvPr id="2457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投资亮点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存在的风险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可能的对策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611188" y="260350"/>
            <a:ext cx="7772400" cy="1296988"/>
          </a:xfrm>
        </p:spPr>
        <p:txBody>
          <a:bodyPr/>
          <a:lstStyle/>
          <a:p>
            <a:pPr eaLnBrk="1" hangingPunct="1"/>
            <a:r>
              <a:rPr lang="zh-CN" altLang="zh-CN" sz="3600" b="1" smtClean="0"/>
              <a:t>一、基本情况</a:t>
            </a:r>
            <a:endParaRPr lang="zh-CN" altLang="en-US" sz="3600" b="1" smtClean="0"/>
          </a:p>
        </p:txBody>
      </p:sp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320675" y="1916113"/>
            <a:ext cx="8823325" cy="523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企业名称：</a:t>
            </a:r>
            <a:endParaRPr lang="en-US" altLang="en-US" sz="2400" b="1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solidFill>
                  <a:srgbClr val="000000"/>
                </a:solidFill>
                <a:latin typeface="宋体" charset="-122"/>
              </a:rPr>
              <a:t>主营业务：</a:t>
            </a:r>
            <a:endParaRPr lang="en-US" altLang="zh-CN" sz="2400" b="1">
              <a:latin typeface="宋体" charset="-122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成立时间：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注册资本：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法定代表人</a:t>
            </a:r>
            <a:r>
              <a:rPr lang="en-US" altLang="zh-CN" sz="2400" b="1">
                <a:latin typeface="宋体" charset="-122"/>
              </a:rPr>
              <a:t>:</a:t>
            </a:r>
            <a:endParaRPr lang="zh-CN" altLang="en-US" sz="2400" b="1">
              <a:latin typeface="宋体" charset="-122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zh-CN" altLang="en-US" sz="2400" b="1">
                <a:latin typeface="宋体" charset="-122"/>
              </a:rPr>
              <a:t>住所</a:t>
            </a:r>
            <a:r>
              <a:rPr lang="en-US" altLang="zh-CN" sz="2400" b="1">
                <a:latin typeface="宋体" charset="-122"/>
              </a:rPr>
              <a:t>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二、股东构成</a:t>
            </a: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简要介绍各股东基本情况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如果初次不便介绍全部股东，可以介绍主要股东或重点介绍实际控制人或董事长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三、管理团队</a:t>
            </a: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CN" altLang="en-US" sz="2800" smtClean="0"/>
              <a:t>简要介绍管理团队核心成员情况</a:t>
            </a:r>
            <a:endParaRPr lang="en-US" altLang="zh-CN" sz="2800" smtClean="0"/>
          </a:p>
          <a:p>
            <a:pPr eaLnBrk="1" hangingPunct="1"/>
            <a:r>
              <a:rPr lang="zh-CN" altLang="en-US" sz="2800" b="1" smtClean="0"/>
              <a:t>总裁（总经理）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副总裁（副总经理）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市场总监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财务总监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技术总监或研发部门负责人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四、行业和市场分析</a:t>
            </a: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市场定位，目标客户分析</a:t>
            </a:r>
            <a:endParaRPr lang="zh-CN" altLang="zh-CN" sz="2800" b="1" smtClean="0"/>
          </a:p>
          <a:p>
            <a:pPr eaLnBrk="1" hangingPunct="1"/>
            <a:r>
              <a:rPr lang="zh-CN" altLang="en-US" sz="2800" b="1" smtClean="0"/>
              <a:t>细分市场的规模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行业发展态势</a:t>
            </a:r>
            <a:endParaRPr lang="zh-CN" altLang="zh-CN" sz="2800" b="1" smtClean="0"/>
          </a:p>
          <a:p>
            <a:pPr eaLnBrk="1" hangingPunct="1"/>
            <a:endParaRPr lang="zh-CN" altLang="zh-CN" sz="28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五、产品或服务介绍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产品（或服务）的基本描述</a:t>
            </a:r>
            <a:endParaRPr lang="en-US" altLang="zh-CN" sz="2800" b="1" smtClean="0"/>
          </a:p>
          <a:p>
            <a:pPr eaLnBrk="1" hangingPunct="1"/>
            <a:r>
              <a:rPr lang="zh-CN" altLang="en-US" sz="2800" b="1" smtClean="0"/>
              <a:t>产品（或服务）的竞争能力</a:t>
            </a:r>
            <a:endParaRPr lang="en-US" altLang="zh-CN" sz="2800" b="1" smtClean="0"/>
          </a:p>
          <a:p>
            <a:pPr eaLnBrk="1" hangingPunct="1"/>
            <a:r>
              <a:rPr lang="zh-CN" altLang="zh-CN" sz="2800" b="1" smtClean="0"/>
              <a:t>现阶段运行状况</a:t>
            </a:r>
            <a:endParaRPr lang="zh-CN" altLang="en-US" sz="28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六、盈利模式</a:t>
            </a: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zh-CN" sz="2800" b="1" smtClean="0"/>
              <a:t>盈利模式描述</a:t>
            </a:r>
          </a:p>
          <a:p>
            <a:pPr eaLnBrk="1" hangingPunct="1"/>
            <a:r>
              <a:rPr lang="zh-CN" altLang="zh-CN" sz="2800" b="1" smtClean="0"/>
              <a:t>盈利模式特点（与其他模式之比较）</a:t>
            </a:r>
          </a:p>
          <a:p>
            <a:pPr eaLnBrk="1" hangingPunct="1"/>
            <a:r>
              <a:rPr lang="zh-CN" altLang="zh-CN" sz="2800" b="1" smtClean="0"/>
              <a:t>市场或客户的接受程度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七、营销策略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2800" b="1" smtClean="0"/>
              <a:t>现有的营销模式和渠道</a:t>
            </a:r>
            <a:endParaRPr lang="zh-CN" altLang="zh-CN" sz="2800" b="1" smtClean="0"/>
          </a:p>
          <a:p>
            <a:pPr eaLnBrk="1" hangingPunct="1"/>
            <a:r>
              <a:rPr lang="zh-CN" altLang="en-US" sz="2800" b="1" smtClean="0"/>
              <a:t>拟采取新策略（或措施）的简要</a:t>
            </a:r>
            <a:r>
              <a:rPr lang="zh-CN" altLang="zh-CN" sz="2800" b="1" smtClean="0"/>
              <a:t>描述</a:t>
            </a:r>
          </a:p>
          <a:p>
            <a:pPr eaLnBrk="1" hangingPunct="1"/>
            <a:endParaRPr lang="zh-CN" altLang="zh-CN" sz="28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b="1" smtClean="0"/>
              <a:t>八、竞争对手</a:t>
            </a: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简要介绍竞争对手的基本情况</a:t>
            </a:r>
            <a:endParaRPr lang="en-US" altLang="zh-CN" sz="2800" b="1" smtClean="0"/>
          </a:p>
          <a:p>
            <a:pPr eaLnBrk="1" hangingPunct="1">
              <a:buFont typeface="Wingdings" pitchFamily="2" charset="2"/>
              <a:buChar char="l"/>
            </a:pPr>
            <a:r>
              <a:rPr lang="zh-CN" altLang="en-US" sz="2800" b="1" smtClean="0"/>
              <a:t>如果初次不便披露较多，可以仅列出主要竞争对手的公司名称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430</Words>
  <Application>Microsoft Office PowerPoint</Application>
  <PresentationFormat>全屏显示(4:3)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Arial</vt:lpstr>
      <vt:lpstr>宋体</vt:lpstr>
      <vt:lpstr>Calibri</vt:lpstr>
      <vt:lpstr>Wingdings</vt:lpstr>
      <vt:lpstr>Office 主题</vt:lpstr>
      <vt:lpstr>2017级MBA《创业投资理论与实务》课程                                     期末立项报告写作要求</vt:lpstr>
      <vt:lpstr>一、基本情况</vt:lpstr>
      <vt:lpstr>二、股东构成</vt:lpstr>
      <vt:lpstr>三、管理团队</vt:lpstr>
      <vt:lpstr>四、行业和市场分析</vt:lpstr>
      <vt:lpstr>五、产品或服务介绍</vt:lpstr>
      <vt:lpstr>六、盈利模式</vt:lpstr>
      <vt:lpstr>七、营销策略</vt:lpstr>
      <vt:lpstr>八、竞争对手</vt:lpstr>
      <vt:lpstr>九、财务状况</vt:lpstr>
      <vt:lpstr>十、融资需求和盈利预测</vt:lpstr>
      <vt:lpstr>十一、投资亮点和风险分析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创业投资河北行 简要商业计划书模板</dc:title>
  <dc:creator>aml</dc:creator>
  <cp:lastModifiedBy>AutoBVT</cp:lastModifiedBy>
  <cp:revision>8</cp:revision>
  <dcterms:created xsi:type="dcterms:W3CDTF">2015-08-18T06:13:11Z</dcterms:created>
  <dcterms:modified xsi:type="dcterms:W3CDTF">2018-07-19T04:51:34Z</dcterms:modified>
</cp:coreProperties>
</file>