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7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45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0551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9397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21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391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386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15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276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485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404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468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B47EB-E391-4256-9308-2B724826B3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7D567-C8B4-4A3C-9BF2-DC7C30B4DB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29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483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326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全屏显示(4:3)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Xiaoke</dc:creator>
  <cp:lastModifiedBy>Yang Xiaoke</cp:lastModifiedBy>
  <cp:revision>2</cp:revision>
  <dcterms:created xsi:type="dcterms:W3CDTF">2020-05-06T10:27:40Z</dcterms:created>
  <dcterms:modified xsi:type="dcterms:W3CDTF">2020-05-06T10:32:05Z</dcterms:modified>
</cp:coreProperties>
</file>