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7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29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61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28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9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26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127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02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904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89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052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33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06DA5-1F1A-4B26-8488-112CA11BF1EB}" type="datetimeFigureOut">
              <a:rPr lang="zh-CN" altLang="en-US" smtClean="0"/>
              <a:t>2020/5/6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C67B6-B3E7-4BF7-9C06-89D3E44FF7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29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434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Xiaoke</dc:creator>
  <cp:lastModifiedBy>Yang Xiaoke</cp:lastModifiedBy>
  <cp:revision>1</cp:revision>
  <dcterms:created xsi:type="dcterms:W3CDTF">2020-05-06T10:29:29Z</dcterms:created>
  <dcterms:modified xsi:type="dcterms:W3CDTF">2020-05-06T10:29:56Z</dcterms:modified>
</cp:coreProperties>
</file>