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62" r:id="rId5"/>
    <p:sldId id="266" r:id="rId6"/>
    <p:sldId id="263" r:id="rId7"/>
    <p:sldId id="264" r:id="rId8"/>
    <p:sldId id="265" r:id="rId9"/>
    <p:sldId id="268" r:id="rId10"/>
    <p:sldId id="269" r:id="rId11"/>
    <p:sldId id="270" r:id="rId12"/>
    <p:sldId id="272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8C7B0-A743-4043-AD6C-2818C6DF8410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2AB29-F9F2-4E36-8F09-4157B5A3CE5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5308E-E222-426A-BBF6-5CA01657284C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CBD9C-2CE1-4751-989E-05A4E2352B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DEB71-FB69-4051-AFFB-E0DAA96C604B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586EA-EAC2-4EE4-B4DF-13BF54B951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13325-2029-417D-8B29-36B390051248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38BCB-BD54-4D1F-BA27-F7C3F3360C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16FC0-A120-4FCB-B534-BA9D7056DCD8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19205-F2A6-419A-8F02-830A406767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A2A7-161A-4409-8341-81AD8E216E6D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9768D-8EA4-46BB-90D4-308804DEF92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7B385-4C32-4C4A-90D2-7DC0E16F8926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00CE8-FFD4-42EA-9D5A-29DF13FD676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B3C9-93B9-408D-9B15-DF8E885DD4EF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6074F-35A1-4580-9405-F682901C5F1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31120-55E3-4712-845B-92025915368E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38C69-B078-4B22-B513-6C61B6AF42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DC8B1-C4E8-45C2-93BF-7D125422BD2C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FF1DB-40E8-4109-8168-CFFED6AB0E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54ECC-44D3-4725-ABBF-983FE87B3DC9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CF32E-B40B-4158-BE19-604CA4D94FE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90132DC-70B8-4802-8697-3AE5262AD467}" type="datetimeFigureOut">
              <a:rPr lang="zh-CN" altLang="en-US"/>
              <a:pPr>
                <a:defRPr/>
              </a:pPr>
              <a:t>2017/6/27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43805D5-0B42-497D-A8BA-C043E00383E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827088" y="1628775"/>
            <a:ext cx="7772400" cy="2808288"/>
          </a:xfrm>
        </p:spPr>
        <p:txBody>
          <a:bodyPr/>
          <a:lstStyle/>
          <a:p>
            <a:r>
              <a:rPr lang="en-US" altLang="zh-CN" sz="2400" b="1" smtClean="0"/>
              <a:t>2016</a:t>
            </a:r>
            <a:r>
              <a:rPr lang="zh-CN" altLang="en-US" sz="2400" b="1" smtClean="0"/>
              <a:t>级</a:t>
            </a:r>
            <a:r>
              <a:rPr lang="en-US" altLang="zh-CN" sz="2400" b="1" smtClean="0"/>
              <a:t>MBA《</a:t>
            </a:r>
            <a:r>
              <a:rPr lang="zh-CN" altLang="en-US" sz="2400" b="1" smtClean="0"/>
              <a:t>创业投资理论与实务</a:t>
            </a:r>
            <a:r>
              <a:rPr lang="en-US" altLang="zh-CN" sz="2400" b="1" smtClean="0"/>
              <a:t>》</a:t>
            </a:r>
            <a:r>
              <a:rPr lang="zh-CN" altLang="en-US" sz="2400" b="1" smtClean="0"/>
              <a:t>立项报告写作要求</a:t>
            </a:r>
            <a:endParaRPr lang="en-US" altLang="zh-CN" sz="2400" b="1" smtClean="0"/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900113" y="3500438"/>
            <a:ext cx="7772400" cy="12969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zh-CN" altLang="en-US" sz="36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/>
              <a:t>九、财务状况</a:t>
            </a:r>
          </a:p>
        </p:txBody>
      </p:sp>
      <p:sp>
        <p:nvSpPr>
          <p:cNvPr id="2253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zh-CN" altLang="en-US" sz="2800" smtClean="0"/>
              <a:t>近三年主要财务指标</a:t>
            </a:r>
            <a:endParaRPr lang="en-US" altLang="zh-CN" sz="2800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总资产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总负债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所有者权益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销售收入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净利润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毛利率</a:t>
            </a:r>
            <a:endParaRPr lang="zh-CN" altLang="zh-CN" sz="2800" b="1" smtClean="0"/>
          </a:p>
          <a:p>
            <a:pPr>
              <a:buFont typeface="Arial" charset="0"/>
              <a:buNone/>
            </a:pPr>
            <a:endParaRPr lang="zh-CN" altLang="zh-CN" sz="2800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/>
              <a:t>十、融资需求和盈利预测</a:t>
            </a:r>
          </a:p>
        </p:txBody>
      </p:sp>
      <p:sp>
        <p:nvSpPr>
          <p:cNvPr id="2355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融资金额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融资用途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融资完成后的盈利预测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预测依据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是否接受对赌和回购条款</a:t>
            </a:r>
            <a:endParaRPr lang="zh-CN" altLang="zh-CN" sz="2800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/>
              <a:t>十一、投资亮点和风险分析</a:t>
            </a:r>
          </a:p>
        </p:txBody>
      </p:sp>
      <p:sp>
        <p:nvSpPr>
          <p:cNvPr id="2457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投资亮点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存在的风险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可能的对策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ctrTitle"/>
          </p:nvPr>
        </p:nvSpPr>
        <p:spPr>
          <a:xfrm>
            <a:off x="611188" y="260350"/>
            <a:ext cx="7772400" cy="1296988"/>
          </a:xfrm>
        </p:spPr>
        <p:txBody>
          <a:bodyPr/>
          <a:lstStyle/>
          <a:p>
            <a:r>
              <a:rPr lang="zh-CN" altLang="zh-CN" sz="3600" b="1" smtClean="0"/>
              <a:t>一、基本情况</a:t>
            </a:r>
            <a:endParaRPr lang="zh-CN" altLang="en-US" sz="3600" b="1" smtClean="0"/>
          </a:p>
        </p:txBody>
      </p:sp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320675" y="1916113"/>
            <a:ext cx="8823325" cy="523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latin typeface="宋体" charset="-122"/>
              </a:rPr>
              <a:t>企业名称：</a:t>
            </a:r>
            <a:endParaRPr lang="en-US" altLang="en-US" sz="2400" b="1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solidFill>
                  <a:srgbClr val="000000"/>
                </a:solidFill>
                <a:latin typeface="宋体" charset="-122"/>
              </a:rPr>
              <a:t>主营业务：</a:t>
            </a:r>
            <a:endParaRPr lang="en-US" altLang="zh-CN" sz="2400" b="1">
              <a:latin typeface="宋体" charset="-122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latin typeface="宋体" charset="-122"/>
              </a:rPr>
              <a:t>成立时间：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latin typeface="宋体" charset="-122"/>
              </a:rPr>
              <a:t>注册资本：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latin typeface="宋体" charset="-122"/>
              </a:rPr>
              <a:t>法定代表人</a:t>
            </a:r>
            <a:r>
              <a:rPr lang="en-US" altLang="zh-CN" sz="2400" b="1">
                <a:latin typeface="宋体" charset="-122"/>
              </a:rPr>
              <a:t>:</a:t>
            </a:r>
            <a:endParaRPr lang="zh-CN" altLang="en-US" sz="2400" b="1">
              <a:latin typeface="宋体" charset="-122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latin typeface="宋体" charset="-122"/>
              </a:rPr>
              <a:t>住所</a:t>
            </a:r>
            <a:r>
              <a:rPr lang="en-US" altLang="zh-CN" sz="2400" b="1">
                <a:latin typeface="宋体" charset="-122"/>
              </a:rPr>
              <a:t>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/>
              <a:t>二、股东构成</a:t>
            </a:r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smtClean="0"/>
              <a:t>简要介绍各股东基本情况</a:t>
            </a:r>
            <a:endParaRPr lang="en-US" altLang="zh-CN" sz="2800" b="1" smtClean="0"/>
          </a:p>
          <a:p>
            <a:r>
              <a:rPr lang="zh-CN" altLang="en-US" sz="2800" b="1" smtClean="0"/>
              <a:t>如果初次不便介绍全部股东，可以介绍主要股东或重点介绍实际控制人或董事长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/>
              <a:t>三、管理团队</a:t>
            </a:r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zh-CN" altLang="en-US" sz="2800" smtClean="0"/>
              <a:t>简要介绍管理团队核心成员情况</a:t>
            </a:r>
            <a:endParaRPr lang="en-US" altLang="zh-CN" sz="2800" smtClean="0"/>
          </a:p>
          <a:p>
            <a:r>
              <a:rPr lang="zh-CN" altLang="en-US" sz="2800" b="1" smtClean="0"/>
              <a:t>总裁（总经理）</a:t>
            </a:r>
            <a:endParaRPr lang="en-US" altLang="zh-CN" sz="2800" b="1" smtClean="0"/>
          </a:p>
          <a:p>
            <a:r>
              <a:rPr lang="zh-CN" altLang="en-US" sz="2800" b="1" smtClean="0"/>
              <a:t>副总裁（副总经理）</a:t>
            </a:r>
            <a:endParaRPr lang="en-US" altLang="zh-CN" sz="2800" b="1" smtClean="0"/>
          </a:p>
          <a:p>
            <a:r>
              <a:rPr lang="zh-CN" altLang="en-US" sz="2800" b="1" smtClean="0"/>
              <a:t>市场总监</a:t>
            </a:r>
            <a:endParaRPr lang="en-US" altLang="zh-CN" sz="2800" b="1" smtClean="0"/>
          </a:p>
          <a:p>
            <a:r>
              <a:rPr lang="zh-CN" altLang="en-US" sz="2800" b="1" smtClean="0"/>
              <a:t>财务总监</a:t>
            </a:r>
            <a:endParaRPr lang="en-US" altLang="zh-CN" sz="2800" b="1" smtClean="0"/>
          </a:p>
          <a:p>
            <a:r>
              <a:rPr lang="zh-CN" altLang="en-US" sz="2800" b="1" smtClean="0"/>
              <a:t>技术总监或研发部门负责人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/>
              <a:t>四、行业和市场分析</a:t>
            </a:r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smtClean="0"/>
              <a:t>市场定位，目标客户分析</a:t>
            </a:r>
            <a:endParaRPr lang="zh-CN" altLang="zh-CN" sz="2800" b="1" smtClean="0"/>
          </a:p>
          <a:p>
            <a:r>
              <a:rPr lang="zh-CN" altLang="en-US" sz="2800" b="1" smtClean="0"/>
              <a:t>细分市场的规模</a:t>
            </a:r>
            <a:endParaRPr lang="en-US" altLang="zh-CN" sz="2800" b="1" smtClean="0"/>
          </a:p>
          <a:p>
            <a:r>
              <a:rPr lang="zh-CN" altLang="en-US" sz="2800" b="1" smtClean="0"/>
              <a:t>行业发展态势</a:t>
            </a:r>
            <a:endParaRPr lang="zh-CN" altLang="zh-CN" sz="2800" b="1" smtClean="0"/>
          </a:p>
          <a:p>
            <a:endParaRPr lang="zh-CN" altLang="zh-CN" sz="2800" b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/>
              <a:t>五、产品或服务介绍</a:t>
            </a:r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smtClean="0"/>
              <a:t>产品（或服务）的基本描述</a:t>
            </a:r>
            <a:endParaRPr lang="en-US" altLang="zh-CN" sz="2800" b="1" smtClean="0"/>
          </a:p>
          <a:p>
            <a:r>
              <a:rPr lang="zh-CN" altLang="en-US" sz="2800" b="1" smtClean="0"/>
              <a:t>产品（或服务）的竞争能力</a:t>
            </a:r>
            <a:endParaRPr lang="en-US" altLang="zh-CN" sz="2800" b="1" smtClean="0"/>
          </a:p>
          <a:p>
            <a:r>
              <a:rPr lang="zh-CN" altLang="zh-CN" sz="2800" b="1" smtClean="0"/>
              <a:t>现阶段运行状况</a:t>
            </a:r>
            <a:endParaRPr lang="zh-CN" altLang="en-US" sz="2800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/>
              <a:t>六、盈利模式</a:t>
            </a:r>
          </a:p>
        </p:txBody>
      </p:sp>
      <p:sp>
        <p:nvSpPr>
          <p:cNvPr id="1945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800" b="1" smtClean="0"/>
              <a:t>盈利模式描述</a:t>
            </a:r>
          </a:p>
          <a:p>
            <a:r>
              <a:rPr lang="zh-CN" altLang="zh-CN" sz="2800" b="1" smtClean="0"/>
              <a:t>盈利模式特点（与其他模式之比较）</a:t>
            </a:r>
          </a:p>
          <a:p>
            <a:r>
              <a:rPr lang="zh-CN" altLang="zh-CN" sz="2800" b="1" smtClean="0"/>
              <a:t>市场或客户的接受程度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/>
              <a:t>七、营销策略</a:t>
            </a:r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smtClean="0"/>
              <a:t>现有的营销模式和渠道</a:t>
            </a:r>
            <a:endParaRPr lang="zh-CN" altLang="zh-CN" sz="2800" b="1" smtClean="0"/>
          </a:p>
          <a:p>
            <a:r>
              <a:rPr lang="zh-CN" altLang="en-US" sz="2800" b="1" smtClean="0"/>
              <a:t>拟采取新策略（或措施）的简要</a:t>
            </a:r>
            <a:r>
              <a:rPr lang="zh-CN" altLang="zh-CN" sz="2800" b="1" smtClean="0"/>
              <a:t>描述</a:t>
            </a:r>
          </a:p>
          <a:p>
            <a:endParaRPr lang="zh-CN" altLang="zh-CN" sz="2800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/>
              <a:t>八、竞争对手</a:t>
            </a:r>
          </a:p>
        </p:txBody>
      </p:sp>
      <p:sp>
        <p:nvSpPr>
          <p:cNvPr id="2150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简要介绍竞争对手的基本情况</a:t>
            </a:r>
            <a:endParaRPr lang="en-US" altLang="zh-CN" sz="2800" b="1" smtClean="0"/>
          </a:p>
          <a:p>
            <a:pPr>
              <a:buFont typeface="Wingdings" pitchFamily="2" charset="2"/>
              <a:buChar char="l"/>
            </a:pPr>
            <a:r>
              <a:rPr lang="zh-CN" altLang="en-US" sz="2800" b="1" smtClean="0"/>
              <a:t>如果初次不便披露较多，可以仅列出主要竞争对手的公司名称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426</Words>
  <Application>Microsoft Office PowerPoint</Application>
  <PresentationFormat>全屏显示(4:3)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Calibri</vt:lpstr>
      <vt:lpstr>宋体</vt:lpstr>
      <vt:lpstr>Arial</vt:lpstr>
      <vt:lpstr>Wingdings</vt:lpstr>
      <vt:lpstr>Office 主题</vt:lpstr>
      <vt:lpstr>2016级MBA《创业投资理论与实务》立项报告写作要求</vt:lpstr>
      <vt:lpstr>一、基本情况</vt:lpstr>
      <vt:lpstr>二、股东构成</vt:lpstr>
      <vt:lpstr>三、管理团队</vt:lpstr>
      <vt:lpstr>四、行业和市场分析</vt:lpstr>
      <vt:lpstr>五、产品或服务介绍</vt:lpstr>
      <vt:lpstr>六、盈利模式</vt:lpstr>
      <vt:lpstr>七、营销策略</vt:lpstr>
      <vt:lpstr>八、竞争对手</vt:lpstr>
      <vt:lpstr>九、财务状况</vt:lpstr>
      <vt:lpstr>十、融资需求和盈利预测</vt:lpstr>
      <vt:lpstr>十一、投资亮点和风险分析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创业投资河北行 简要商业计划书模板</dc:title>
  <dc:creator>aml</dc:creator>
  <cp:lastModifiedBy>AutoBVT</cp:lastModifiedBy>
  <cp:revision>4</cp:revision>
  <dcterms:created xsi:type="dcterms:W3CDTF">2015-08-18T06:13:11Z</dcterms:created>
  <dcterms:modified xsi:type="dcterms:W3CDTF">2017-06-27T08:12:27Z</dcterms:modified>
</cp:coreProperties>
</file>